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43"/>
  </p:notesMasterIdLst>
  <p:sldIdLst>
    <p:sldId id="362" r:id="rId3"/>
    <p:sldId id="264" r:id="rId4"/>
    <p:sldId id="298" r:id="rId5"/>
    <p:sldId id="300" r:id="rId6"/>
    <p:sldId id="305" r:id="rId7"/>
    <p:sldId id="306" r:id="rId8"/>
    <p:sldId id="307" r:id="rId9"/>
    <p:sldId id="310" r:id="rId10"/>
    <p:sldId id="323" r:id="rId11"/>
    <p:sldId id="325" r:id="rId12"/>
    <p:sldId id="327" r:id="rId13"/>
    <p:sldId id="312" r:id="rId14"/>
    <p:sldId id="278" r:id="rId15"/>
    <p:sldId id="294" r:id="rId16"/>
    <p:sldId id="335" r:id="rId17"/>
    <p:sldId id="334" r:id="rId18"/>
    <p:sldId id="337" r:id="rId19"/>
    <p:sldId id="336" r:id="rId20"/>
    <p:sldId id="329" r:id="rId21"/>
    <p:sldId id="281" r:id="rId22"/>
    <p:sldId id="280" r:id="rId23"/>
    <p:sldId id="314" r:id="rId24"/>
    <p:sldId id="285" r:id="rId25"/>
    <p:sldId id="295" r:id="rId26"/>
    <p:sldId id="343" r:id="rId27"/>
    <p:sldId id="341" r:id="rId28"/>
    <p:sldId id="342" r:id="rId29"/>
    <p:sldId id="344" r:id="rId30"/>
    <p:sldId id="290" r:id="rId31"/>
    <p:sldId id="289" r:id="rId32"/>
    <p:sldId id="288" r:id="rId33"/>
    <p:sldId id="315" r:id="rId34"/>
    <p:sldId id="291" r:id="rId35"/>
    <p:sldId id="293" r:id="rId36"/>
    <p:sldId id="346" r:id="rId37"/>
    <p:sldId id="348" r:id="rId38"/>
    <p:sldId id="267" r:id="rId39"/>
    <p:sldId id="320" r:id="rId40"/>
    <p:sldId id="318" r:id="rId41"/>
    <p:sldId id="268" r:id="rId42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A45A"/>
    <a:srgbClr val="0033CC"/>
    <a:srgbClr val="FF0066"/>
    <a:srgbClr val="FF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-1944" y="-678"/>
      </p:cViewPr>
      <p:guideLst>
        <p:guide orient="horz" pos="214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6FB9A48-3276-47E7-87C4-09A8EE884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8/3/2024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/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378834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4" name="Date Placeholder 2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r">
              <a:buNone/>
            </a:pPr>
            <a:fld id="{9A0DB2DC-4C9A-4742-B13C-FB6460FD3503}" type="slidenum">
              <a:rPr lang="en-US" dirty="0">
                <a:solidFill>
                  <a:srgbClr val="D1EAEE"/>
                </a:solidFill>
              </a:rPr>
              <a:t>‹#›</a:t>
            </a:fld>
            <a:endParaRPr lang="en-US" dirty="0">
              <a:solidFill>
                <a:srgbClr val="D1EAE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r">
              <a:buNone/>
            </a:pPr>
            <a:fld id="{9A0DB2DC-4C9A-4742-B13C-FB6460FD3503}" type="slidenum">
              <a:rPr lang="en-US" dirty="0">
                <a:solidFill>
                  <a:srgbClr val="D1EAEE"/>
                </a:solidFill>
              </a:rPr>
              <a:t>‹#›</a:t>
            </a:fld>
            <a:endParaRPr lang="en-US" dirty="0">
              <a:solidFill>
                <a:srgbClr val="D1EAE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nip and Round Single Corner Rectangle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ight Triangle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vert="horz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 panose="05020102010507070707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-9525" y="-7937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81500" y="-793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  <p:grpSp>
        <p:nvGrpSpPr>
          <p:cNvPr id="1033" name="Group 1"/>
          <p:cNvGrpSpPr/>
          <p:nvPr/>
        </p:nvGrpSpPr>
        <p:grpSpPr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44DAB-2D61-415C-8800-C04EBDE23D19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l&#7879;\H&#7885;c%20sinh%20-%208.%20Ti&#7871;ng%20voi%20k&#234;u.mp3.mp3" TargetMode="External"/><Relationship Id="rId1" Type="http://schemas.microsoft.com/office/2007/relationships/media" Target="file:///C:\Users\Administrator\Desktop\l&#7879;\H&#7885;c%20sinh%20-%208.%20Ti&#7871;ng%20voi%20k&#234;u.mp3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file:///C:\Users\Administrator\Desktop\l&#7879;\ta%20di%20vao%20rung%20xanh.mp3" TargetMode="External"/><Relationship Id="rId1" Type="http://schemas.microsoft.com/office/2007/relationships/media" Target="file:///C:\Users\Administrator\Desktop\l&#7879;\ta%20di%20vao%20rung%20xanh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l&#7879;\Tieng%20ho.mp3" TargetMode="External"/><Relationship Id="rId1" Type="http://schemas.microsoft.com/office/2007/relationships/media" Target="file:///C:\Users\Administrator\Desktop\l&#7879;\Tieng%20ho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l&#7879;\TI&#225;&#186;&#190;NG%20K&#258;&#138;U%20CON%20KH&#225;&#187;&#710;%20-%20Monkey%20Sounds%20--%20K&#258;&#138;NH%20CHO%20B&#258;&#8240;%20Y&#258;&#138;U.mp3" TargetMode="External"/><Relationship Id="rId1" Type="http://schemas.microsoft.com/office/2007/relationships/media" Target="file:///C:\Users\Administrator\Desktop\l&#7879;\TI&#225;&#186;&#190;NG%20K&#258;&#138;U%20CON%20KH&#225;&#187;&#710;%20-%20Monkey%20Sounds%20--%20K&#258;&#138;NH%20CHO%20B&#258;&#8240;%20Y&#258;&#138;U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G:\l&#7879;\Do%20ban%20KL%2040.mp3" TargetMode="External"/><Relationship Id="rId1" Type="http://schemas.microsoft.com/office/2007/relationships/media" Target="file:///G:\l&#7879;\Do%20ban%20KL%2040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9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G:\l&#7879;\ta%20di%20vao%20rung%20xanh.mp3" TargetMode="External"/><Relationship Id="rId1" Type="http://schemas.microsoft.com/office/2007/relationships/media" Target="file:///G:\l&#7879;\ta%20di%20vao%20rung%20xanh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2400"/>
            <a:ext cx="6248400" cy="708025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b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QUẤT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" y="2667000"/>
            <a:ext cx="9143365" cy="1066800"/>
          </a:xfrm>
        </p:spPr>
        <p:txBody>
          <a:bodyPr>
            <a:norm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640" y="3429000"/>
            <a:ext cx="906018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NBTN: Con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: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(24-36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: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6028565"/>
            <a:ext cx="4495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2022 - 2023</a:t>
            </a:r>
            <a:endParaRPr lang="en-US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5" grpId="0"/>
      <p:bldP spid="5" grpId="1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14340" name="Picture 4" descr="hinh anh con voil 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100"/>
            <a:ext cx="9753600" cy="7023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1" name="Oval 39"/>
          <p:cNvSpPr/>
          <p:nvPr/>
        </p:nvSpPr>
        <p:spPr>
          <a:xfrm>
            <a:off x="2362200" y="3581400"/>
            <a:ext cx="7010400" cy="3276600"/>
          </a:xfrm>
          <a:prstGeom prst="ellipse">
            <a:avLst/>
          </a:prstGeom>
          <a:noFill/>
          <a:ln w="3810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15364" name="Picture 4" descr="hinh anh con voil 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5" name="Oval 39"/>
          <p:cNvSpPr/>
          <p:nvPr/>
        </p:nvSpPr>
        <p:spPr>
          <a:xfrm rot="251604">
            <a:off x="8001000" y="2286000"/>
            <a:ext cx="838200" cy="2667000"/>
          </a:xfrm>
          <a:prstGeom prst="ellipse">
            <a:avLst/>
          </a:prstGeom>
          <a:noFill/>
          <a:ln w="3810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16388" name="Picture 4" descr="hinh anh con voil 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65100"/>
            <a:ext cx="9753600" cy="702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8" name="Học sinh - 8. Tiếng voi kêu.mp3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0" y="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91" fill="hold"/>
                                        <p:tgtEl>
                                          <p:spTgt spid="440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3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17412" name="Picture 4" descr="4(45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18436" name="Picture 4" descr="4(45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Oval 5"/>
          <p:cNvSpPr/>
          <p:nvPr/>
        </p:nvSpPr>
        <p:spPr>
          <a:xfrm>
            <a:off x="5105400" y="1447800"/>
            <a:ext cx="2590800" cy="2667000"/>
          </a:xfrm>
          <a:prstGeom prst="ellipse">
            <a:avLst/>
          </a:prstGeom>
          <a:noFill/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19460" name="Picture 4" descr="4(45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38" y="-11112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1" name="Oval 5"/>
          <p:cNvSpPr/>
          <p:nvPr/>
        </p:nvSpPr>
        <p:spPr>
          <a:xfrm>
            <a:off x="5410200" y="1447800"/>
            <a:ext cx="2209800" cy="914400"/>
          </a:xfrm>
          <a:prstGeom prst="ellipse">
            <a:avLst/>
          </a:prstGeom>
          <a:noFill/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20484" name="Picture 4" descr="4(45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" y="17463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5" name="Oval 5"/>
          <p:cNvSpPr/>
          <p:nvPr/>
        </p:nvSpPr>
        <p:spPr>
          <a:xfrm>
            <a:off x="5486400" y="2324100"/>
            <a:ext cx="1905000" cy="876300"/>
          </a:xfrm>
          <a:prstGeom prst="ellipse">
            <a:avLst/>
          </a:prstGeom>
          <a:noFill/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21508" name="Picture 4" descr="4(45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9" name="Oval 5"/>
          <p:cNvSpPr/>
          <p:nvPr/>
        </p:nvSpPr>
        <p:spPr>
          <a:xfrm>
            <a:off x="5867400" y="3429000"/>
            <a:ext cx="990600" cy="533400"/>
          </a:xfrm>
          <a:prstGeom prst="ellipse">
            <a:avLst/>
          </a:prstGeom>
          <a:noFill/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22532" name="Picture 4" descr="4(45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8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3" name="Oval 5"/>
          <p:cNvSpPr/>
          <p:nvPr/>
        </p:nvSpPr>
        <p:spPr>
          <a:xfrm>
            <a:off x="5715000" y="3733800"/>
            <a:ext cx="1295400" cy="609600"/>
          </a:xfrm>
          <a:prstGeom prst="ellipse">
            <a:avLst/>
          </a:prstGeom>
          <a:noFill/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23556" name="Picture 4" descr="4(45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7" name="Oval 5"/>
          <p:cNvSpPr/>
          <p:nvPr/>
        </p:nvSpPr>
        <p:spPr>
          <a:xfrm>
            <a:off x="1676400" y="1143000"/>
            <a:ext cx="3886200" cy="2743200"/>
          </a:xfrm>
          <a:prstGeom prst="ellipse">
            <a:avLst/>
          </a:prstGeom>
          <a:noFill/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0" rIns="0" bIns="0" anchor="b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000" b="0" i="0" u="none" strike="noStrike" kern="1200" cap="none" spc="0" normalizeH="0" baseline="0" noProof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8" name="Picture 4" descr="bao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338513" y="3205163"/>
            <a:ext cx="2466975" cy="1847850"/>
          </a:xfrm>
        </p:spPr>
      </p:pic>
      <p:pic>
        <p:nvPicPr>
          <p:cNvPr id="11269" name="Picture 5" descr="untitl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4419600"/>
            <a:ext cx="2667000" cy="1914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0" name="Picture 16" descr="5CCA5P2ADVCAYTWJ01CAVAHYT0CAJCB4A9CAT50LDECAY05UFFCAST92TUCAIUK7WKCAC05JMPCAGF4IVUCAV034X2CAMPV7NKCAAVCKPLCAS1E309CA8HO271CAA4T7G3CALXPWQ6CAYTL229CA304ER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3938" y="1600200"/>
            <a:ext cx="2514600" cy="205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0" name="Rectangle 16"/>
          <p:cNvSpPr/>
          <p:nvPr/>
        </p:nvSpPr>
        <p:spPr>
          <a:xfrm>
            <a:off x="381000" y="227013"/>
            <a:ext cx="8662988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sz="4400" b="1" dirty="0">
                <a:solidFill>
                  <a:srgbClr val="0033CC"/>
                </a:solidFill>
                <a:latin typeface="Arial" panose="020B0604020202020204" pitchFamily="34" charset="0"/>
              </a:rPr>
              <a:t>Những con vật sống trong rừng</a:t>
            </a:r>
          </a:p>
        </p:txBody>
      </p:sp>
      <p:pic>
        <p:nvPicPr>
          <p:cNvPr id="11282" name="ta di vao rung xanh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39200" y="152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3" name="Picture 19" descr="4(45)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" y="1600200"/>
            <a:ext cx="28194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4" name="Picture 20" descr="hinh anh con voil l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6600" y="4343400"/>
            <a:ext cx="25908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5" name="Picture 21" descr="khi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2200" y="4419600"/>
            <a:ext cx="2514600" cy="2019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72" fill="hold"/>
                                        <p:tgtEl>
                                          <p:spTgt spid="112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3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8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24580" name="Picture 4" descr="4(45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1" name="Oval 5"/>
          <p:cNvSpPr/>
          <p:nvPr/>
        </p:nvSpPr>
        <p:spPr>
          <a:xfrm>
            <a:off x="1524000" y="3505200"/>
            <a:ext cx="5943600" cy="2667000"/>
          </a:xfrm>
          <a:prstGeom prst="ellipse">
            <a:avLst/>
          </a:prstGeom>
          <a:noFill/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25604" name="Picture 4" descr="4(45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5" name="Oval 5"/>
          <p:cNvSpPr/>
          <p:nvPr/>
        </p:nvSpPr>
        <p:spPr>
          <a:xfrm rot="656142">
            <a:off x="838200" y="2441575"/>
            <a:ext cx="1143000" cy="2971800"/>
          </a:xfrm>
          <a:prstGeom prst="ellipse">
            <a:avLst/>
          </a:prstGeom>
          <a:noFill/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4(45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6" name="Tieng ho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27" fill="hold"/>
                                        <p:tgtEl>
                                          <p:spTgt spid="460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08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27652" name="Picture 4" descr="khi-1436450445688-0-59-427-640-crop-14364504691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28676" name="Picture 4" descr="khi-1436450445688-0-59-427-640-crop-14364504691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7" name="Oval 5"/>
          <p:cNvSpPr/>
          <p:nvPr/>
        </p:nvSpPr>
        <p:spPr>
          <a:xfrm>
            <a:off x="2895600" y="990600"/>
            <a:ext cx="2133600" cy="2590800"/>
          </a:xfrm>
          <a:prstGeom prst="ellipse">
            <a:avLst/>
          </a:prstGeom>
          <a:noFill/>
          <a:ln w="381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9699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29700" name="Picture 4" descr="khi-1436450445688-0-59-427-640-crop-14364504691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Oval 5"/>
          <p:cNvSpPr/>
          <p:nvPr/>
        </p:nvSpPr>
        <p:spPr>
          <a:xfrm>
            <a:off x="3886200" y="1371600"/>
            <a:ext cx="1143000" cy="685800"/>
          </a:xfrm>
          <a:prstGeom prst="ellipse">
            <a:avLst/>
          </a:prstGeom>
          <a:noFill/>
          <a:ln w="381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30723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30724" name="Picture 4" descr="khi-1436450445688-0-59-427-640-crop-14364504691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Oval 5"/>
          <p:cNvSpPr/>
          <p:nvPr/>
        </p:nvSpPr>
        <p:spPr>
          <a:xfrm>
            <a:off x="3276600" y="1600200"/>
            <a:ext cx="1066800" cy="914400"/>
          </a:xfrm>
          <a:prstGeom prst="ellipse">
            <a:avLst/>
          </a:prstGeom>
          <a:noFill/>
          <a:ln w="381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31747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31748" name="Picture 4" descr="khi-1436450445688-0-59-427-640-crop-14364504691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9" name="Oval 5"/>
          <p:cNvSpPr/>
          <p:nvPr/>
        </p:nvSpPr>
        <p:spPr>
          <a:xfrm>
            <a:off x="3352800" y="2286000"/>
            <a:ext cx="609600" cy="609600"/>
          </a:xfrm>
          <a:prstGeom prst="ellipse">
            <a:avLst/>
          </a:prstGeom>
          <a:noFill/>
          <a:ln w="381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32772" name="Picture 4" descr="khi-1436450445688-0-59-427-640-crop-14364504691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3" name="Oval 5"/>
          <p:cNvSpPr/>
          <p:nvPr/>
        </p:nvSpPr>
        <p:spPr>
          <a:xfrm>
            <a:off x="3352800" y="2605088"/>
            <a:ext cx="838200" cy="533400"/>
          </a:xfrm>
          <a:prstGeom prst="ellipse">
            <a:avLst/>
          </a:prstGeom>
          <a:noFill/>
          <a:ln w="381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33795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33796" name="Picture 4" descr="khi-1436450445688-0-59-427-640-crop-14364504691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7" name="Oval 5"/>
          <p:cNvSpPr/>
          <p:nvPr/>
        </p:nvSpPr>
        <p:spPr>
          <a:xfrm>
            <a:off x="4572000" y="1676400"/>
            <a:ext cx="2286000" cy="2057400"/>
          </a:xfrm>
          <a:prstGeom prst="ellipse">
            <a:avLst/>
          </a:prstGeom>
          <a:noFill/>
          <a:ln w="381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7172" name="Picture 4" descr="hinh anh con voil 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100"/>
            <a:ext cx="9753600" cy="7023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34819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34820" name="Picture 4" descr="khi-1436450445688-0-59-427-640-crop-14364504691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Oval 5"/>
          <p:cNvSpPr/>
          <p:nvPr/>
        </p:nvSpPr>
        <p:spPr>
          <a:xfrm>
            <a:off x="533400" y="3429000"/>
            <a:ext cx="7848600" cy="2971800"/>
          </a:xfrm>
          <a:prstGeom prst="ellipse">
            <a:avLst/>
          </a:prstGeom>
          <a:noFill/>
          <a:ln w="381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35843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35844" name="Picture 4" descr="khi-1436450445688-0-59-427-640-crop-14364504691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5" name="Oval 5"/>
          <p:cNvSpPr/>
          <p:nvPr/>
        </p:nvSpPr>
        <p:spPr>
          <a:xfrm rot="1874730">
            <a:off x="6057900" y="771525"/>
            <a:ext cx="1066800" cy="1371600"/>
          </a:xfrm>
          <a:prstGeom prst="ellipse">
            <a:avLst/>
          </a:prstGeom>
          <a:noFill/>
          <a:ln w="381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36867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36868" name="Picture 5" descr="khi-d9b0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3" y="138113"/>
            <a:ext cx="9096375" cy="6581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37891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37892" name="Picture 4" descr="khi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2" name="TIáº¾NG KĂU CON KHá»ˆ - Monkey Sounds -- KĂNH CHO BĂ‰ YĂU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3958" fill="hold"/>
                                        <p:tgtEl>
                                          <p:spTgt spid="245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hinh anh con voil 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04800"/>
            <a:ext cx="4191000" cy="3017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5" name="Picture 5" descr="4(45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815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6" name="Picture 6" descr="khi-1436450445688-0-59-427-640-crop-14364504691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3810000"/>
            <a:ext cx="5181600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3" name="Rectangle 9"/>
          <p:cNvSpPr/>
          <p:nvPr/>
        </p:nvSpPr>
        <p:spPr>
          <a:xfrm>
            <a:off x="1371600" y="4495800"/>
            <a:ext cx="6324600" cy="1066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0" hangingPunct="0"/>
            <a:r>
              <a:rPr lang="vi-VN" altLang="x-none" sz="4400" b="1" dirty="0">
                <a:solidFill>
                  <a:srgbClr val="FF0000"/>
                </a:solidFill>
                <a:latin typeface=".VnTimeH" pitchFamily="34" charset="0"/>
              </a:rPr>
              <a:t>So s¸nh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lstStyle/>
          <a:p>
            <a:pPr>
              <a:buNone/>
            </a:pPr>
            <a:endParaRPr dirty="0"/>
          </a:p>
        </p:txBody>
      </p:sp>
      <p:pic>
        <p:nvPicPr>
          <p:cNvPr id="39939" name="Picture 3" descr="C:\Users\Administrator\Desktop\lệ\1374901977-dong-vat-dep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875"/>
            <a:ext cx="4545013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0" name="Picture 4" descr="C:\Users\Administrator\Desktop\lệ\bUMG-van-mau-ta-con-huou-cao-co-lop-4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8" y="3352800"/>
            <a:ext cx="4545012" cy="3498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Picture 5" descr="C:\Users\Administrator\Desktop\lệ\hinh anh con gau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112"/>
            <a:ext cx="4364038" cy="2998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2" name="Picture 6" descr="C:\Users\Administrator\Desktop\lệ\Tổng-hợp-hình-ảnh-con-Thỏ-đẹp-dễ-thương-nhất-3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3333750"/>
            <a:ext cx="4391025" cy="3505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hinh anh con voil 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04800"/>
            <a:ext cx="4191000" cy="3017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5" name="Picture 5" descr="4(45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815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6" name="Picture 6" descr="khi-1436450445688-0-59-427-640-crop-14364504691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3810000"/>
            <a:ext cx="5181600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3" name="Rectangle 9"/>
          <p:cNvSpPr/>
          <p:nvPr/>
        </p:nvSpPr>
        <p:spPr>
          <a:xfrm>
            <a:off x="1371600" y="4495800"/>
            <a:ext cx="6324600" cy="1066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0" hangingPunct="0"/>
            <a:endParaRPr lang="vi-VN" altLang="x-none" sz="4400" b="1" dirty="0">
              <a:solidFill>
                <a:srgbClr val="FF0000"/>
              </a:solidFill>
              <a:latin typeface=".VnTime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 vert="horz" wrap="square" lIns="0" rIns="0" bIns="0" anchor="b" anchorCtr="0"/>
          <a:lstStyle/>
          <a:p>
            <a:r>
              <a:rPr dirty="0"/>
              <a:t>.</a:t>
            </a:r>
          </a:p>
        </p:txBody>
      </p:sp>
      <p:grpSp>
        <p:nvGrpSpPr>
          <p:cNvPr id="41987" name="Group 3"/>
          <p:cNvGrpSpPr/>
          <p:nvPr/>
        </p:nvGrpSpPr>
        <p:grpSpPr>
          <a:xfrm>
            <a:off x="0" y="4410075"/>
            <a:ext cx="9144000" cy="2457450"/>
            <a:chOff x="0" y="2778"/>
            <a:chExt cx="5760" cy="1548"/>
          </a:xfrm>
        </p:grpSpPr>
        <p:pic>
          <p:nvPicPr>
            <p:cNvPr id="41990" name="Picture 4" descr="724608s7aonrbep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6" y="2778"/>
              <a:ext cx="480" cy="15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991" name="Picture 5" descr="724608s7aonrbep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8" y="2778"/>
              <a:ext cx="480" cy="15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992" name="Picture 6" descr="724608s7aonrbep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778"/>
              <a:ext cx="480" cy="15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993" name="Picture 7" descr="724608s7aonrbep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12" y="2778"/>
              <a:ext cx="480" cy="15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994" name="Picture 8" descr="724608s7aonrbep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4" y="2778"/>
              <a:ext cx="480" cy="15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995" name="Picture 9" descr="724608s7aonrbep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80" y="2784"/>
              <a:ext cx="480" cy="15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996" name="Picture 10" descr="724608s7aonrbep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68" y="2778"/>
              <a:ext cx="480" cy="15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997" name="Picture 11" descr="724608s7aonrbep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0" y="2778"/>
              <a:ext cx="480" cy="15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998" name="Picture 12" descr="724608s7aonrbep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96" y="2778"/>
              <a:ext cx="480" cy="15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999" name="Picture 13" descr="724608s7aonrbep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24" y="2778"/>
              <a:ext cx="480" cy="15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2000" name="Picture 14" descr="724608s7aonrbep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52" y="2778"/>
              <a:ext cx="480" cy="154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1988" name="WordArt 17"/>
          <p:cNvSpPr>
            <a:spLocks noTextEdit="1"/>
          </p:cNvSpPr>
          <p:nvPr/>
        </p:nvSpPr>
        <p:spPr>
          <a:xfrm>
            <a:off x="838200" y="1828800"/>
            <a:ext cx="71628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3600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Con gì biến mất</a:t>
            </a:r>
          </a:p>
        </p:txBody>
      </p:sp>
      <p:sp>
        <p:nvSpPr>
          <p:cNvPr id="41989" name="Rectangle 18"/>
          <p:cNvSpPr/>
          <p:nvPr/>
        </p:nvSpPr>
        <p:spPr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vi-VN" altLang="x-none" sz="4400" b="1" dirty="0">
                <a:solidFill>
                  <a:srgbClr val="FF0000"/>
                </a:solidFill>
                <a:latin typeface="Arial" panose="020B0604020202020204" pitchFamily="34" charset="0"/>
              </a:rPr>
              <a:t>TRÒ CHƠI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 descr="4(45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815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4" name="Picture 4" descr="hinh anh con voil 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04800"/>
            <a:ext cx="4191000" cy="3017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6" name="Picture 6" descr="khi-1436450445688-0-59-427-640-crop-14364504691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0113" y="3810000"/>
            <a:ext cx="5181600" cy="304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 vert="horz" wrap="square" lIns="0" rIns="0" bIns="0" anchor="b" anchorCtr="0"/>
          <a:lstStyle/>
          <a:p>
            <a:r>
              <a:rPr dirty="0"/>
              <a:t>.</a:t>
            </a:r>
          </a:p>
        </p:txBody>
      </p:sp>
      <p:grpSp>
        <p:nvGrpSpPr>
          <p:cNvPr id="45059" name="Group 3"/>
          <p:cNvGrpSpPr/>
          <p:nvPr/>
        </p:nvGrpSpPr>
        <p:grpSpPr>
          <a:xfrm>
            <a:off x="0" y="4410075"/>
            <a:ext cx="9144000" cy="2457450"/>
            <a:chOff x="0" y="2778"/>
            <a:chExt cx="5760" cy="1548"/>
          </a:xfrm>
        </p:grpSpPr>
        <p:pic>
          <p:nvPicPr>
            <p:cNvPr id="45064" name="Picture 4" descr="724608s7aonrbep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6" y="2778"/>
              <a:ext cx="480" cy="15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5065" name="Picture 5" descr="724608s7aonrbep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8" y="2778"/>
              <a:ext cx="480" cy="15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5066" name="Picture 6" descr="724608s7aonrbep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778"/>
              <a:ext cx="480" cy="15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5067" name="Picture 7" descr="724608s7aonrbep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12" y="2778"/>
              <a:ext cx="480" cy="15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5068" name="Picture 8" descr="724608s7aonrbep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84" y="2778"/>
              <a:ext cx="480" cy="15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5069" name="Picture 9" descr="724608s7aonrbep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80" y="2784"/>
              <a:ext cx="480" cy="15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5070" name="Picture 10" descr="724608s7aonrbep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68" y="2778"/>
              <a:ext cx="480" cy="15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5071" name="Picture 11" descr="724608s7aonrbep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40" y="2778"/>
              <a:ext cx="480" cy="15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5072" name="Picture 12" descr="724608s7aonrbep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96" y="2778"/>
              <a:ext cx="480" cy="15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5073" name="Picture 13" descr="724608s7aonrbep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24" y="2778"/>
              <a:ext cx="480" cy="15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5074" name="Picture 14" descr="724608s7aonrbep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52" y="2778"/>
              <a:ext cx="480" cy="154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5060" name="WordArt 17"/>
          <p:cNvSpPr>
            <a:spLocks noTextEdit="1"/>
          </p:cNvSpPr>
          <p:nvPr/>
        </p:nvSpPr>
        <p:spPr>
          <a:xfrm>
            <a:off x="838200" y="1828800"/>
            <a:ext cx="71628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lstStyle/>
          <a:p>
            <a:pPr algn="ctr" eaLnBrk="0" hangingPunct="0"/>
            <a:r>
              <a:rPr lang="en-US" sz="3600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Trò chơi “ Tìm đúng nhà “</a:t>
            </a:r>
          </a:p>
        </p:txBody>
      </p:sp>
      <p:sp>
        <p:nvSpPr>
          <p:cNvPr id="45061" name="Rectangle 18"/>
          <p:cNvSpPr/>
          <p:nvPr/>
        </p:nvSpPr>
        <p:spPr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vi-VN" altLang="x-none" sz="4400" b="1" dirty="0">
                <a:solidFill>
                  <a:srgbClr val="FF0000"/>
                </a:solidFill>
                <a:latin typeface="Arial" panose="020B0604020202020204" pitchFamily="34" charset="0"/>
              </a:rPr>
              <a:t>TRÒ CHƠI</a:t>
            </a:r>
          </a:p>
        </p:txBody>
      </p:sp>
      <p:pic>
        <p:nvPicPr>
          <p:cNvPr id="27666" name="Do ban KL 40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7" name="Do ban KL 40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44" fill="hold"/>
                                        <p:tgtEl>
                                          <p:spTgt spid="276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8244" fill="hold"/>
                                        <p:tgtEl>
                                          <p:spTgt spid="276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66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6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8196" name="Picture 4" descr="hinh anh con voil 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100"/>
            <a:ext cx="9753600" cy="7023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Oval 39"/>
          <p:cNvSpPr/>
          <p:nvPr/>
        </p:nvSpPr>
        <p:spPr>
          <a:xfrm>
            <a:off x="1225550" y="152400"/>
            <a:ext cx="4032250" cy="3124200"/>
          </a:xfrm>
          <a:prstGeom prst="ellipse">
            <a:avLst/>
          </a:prstGeom>
          <a:noFill/>
          <a:ln w="3810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46083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31748" name="Picture 4" descr="untitled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46038"/>
            <a:ext cx="8988425" cy="674211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  <a:headEnd/>
            <a:tailEnd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46085" name="WordArt 5"/>
          <p:cNvSpPr>
            <a:spLocks noTextEdit="1"/>
          </p:cNvSpPr>
          <p:nvPr/>
        </p:nvSpPr>
        <p:spPr>
          <a:xfrm>
            <a:off x="457200" y="3200400"/>
            <a:ext cx="8077200" cy="2743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lstStyle/>
          <a:p>
            <a:pPr algn="ctr" eaLnBrk="0" hangingPunct="0"/>
            <a:r>
              <a:rPr lang="en-US" sz="3600" spc="-360">
                <a:ln w="12700" cap="flat" cmpd="sng">
                  <a:solidFill>
                    <a:srgbClr val="FFFF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Bài học kết thuc chúc các bé học ngoan</a:t>
            </a:r>
          </a:p>
        </p:txBody>
      </p:sp>
      <p:pic>
        <p:nvPicPr>
          <p:cNvPr id="28680" name="ta di vao rung xanh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72" fill="hold"/>
                                        <p:tgtEl>
                                          <p:spTgt spid="286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8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9220" name="Picture 4" descr="hinh anh con voil 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100"/>
            <a:ext cx="9753600" cy="7023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1" name="Oval 39"/>
          <p:cNvSpPr/>
          <p:nvPr/>
        </p:nvSpPr>
        <p:spPr>
          <a:xfrm>
            <a:off x="2895600" y="457200"/>
            <a:ext cx="2362200" cy="2971800"/>
          </a:xfrm>
          <a:prstGeom prst="ellipse">
            <a:avLst/>
          </a:prstGeom>
          <a:noFill/>
          <a:ln w="3810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10244" name="Picture 4" descr="hinh anh con voil 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100"/>
            <a:ext cx="9753600" cy="7023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5" name="Oval 39"/>
          <p:cNvSpPr/>
          <p:nvPr/>
        </p:nvSpPr>
        <p:spPr>
          <a:xfrm>
            <a:off x="2286000" y="1676400"/>
            <a:ext cx="762000" cy="838200"/>
          </a:xfrm>
          <a:prstGeom prst="ellipse">
            <a:avLst/>
          </a:prstGeom>
          <a:noFill/>
          <a:ln w="3810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11268" name="Picture 4" descr="hinh anh con voil 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100"/>
            <a:ext cx="9753600" cy="7023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Oval 39"/>
          <p:cNvSpPr/>
          <p:nvPr/>
        </p:nvSpPr>
        <p:spPr>
          <a:xfrm rot="1132775">
            <a:off x="457200" y="2828925"/>
            <a:ext cx="1462088" cy="3810000"/>
          </a:xfrm>
          <a:prstGeom prst="ellipse">
            <a:avLst/>
          </a:prstGeom>
          <a:noFill/>
          <a:ln w="3810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12292" name="Picture 4" descr="hinh anh con voil 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100"/>
            <a:ext cx="9753600" cy="7023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3" name="Oval 39"/>
          <p:cNvSpPr/>
          <p:nvPr/>
        </p:nvSpPr>
        <p:spPr>
          <a:xfrm rot="1132775">
            <a:off x="1143000" y="2574925"/>
            <a:ext cx="1462088" cy="1271588"/>
          </a:xfrm>
          <a:prstGeom prst="ellipse">
            <a:avLst/>
          </a:prstGeom>
          <a:noFill/>
          <a:ln w="3810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13316" name="Picture 4" descr="hinh anh con voil 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100"/>
            <a:ext cx="9753600" cy="7023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7" name="Oval 39"/>
          <p:cNvSpPr/>
          <p:nvPr/>
        </p:nvSpPr>
        <p:spPr>
          <a:xfrm>
            <a:off x="4495800" y="381000"/>
            <a:ext cx="4648200" cy="3581400"/>
          </a:xfrm>
          <a:prstGeom prst="ellipse">
            <a:avLst/>
          </a:prstGeom>
          <a:noFill/>
          <a:ln w="3810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81</Words>
  <Application>Microsoft Office PowerPoint</Application>
  <PresentationFormat>On-screen Show (4:3)</PresentationFormat>
  <Paragraphs>16</Paragraphs>
  <Slides>40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Flow</vt:lpstr>
      <vt:lpstr>Office Theme</vt:lpstr>
      <vt:lpstr>UBND QUẬN LONG BIÊN TRƯỜNG MẦM NON GIA QUẤT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.</vt:lpstr>
      <vt:lpstr>PowerPoint Presentation</vt:lpstr>
      <vt:lpstr>.</vt:lpstr>
      <vt:lpstr>PowerPoint Presentation</vt:lpstr>
    </vt:vector>
  </TitlesOfParts>
  <Company>0972.647.032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Long</dc:creator>
  <cp:lastModifiedBy>SKY</cp:lastModifiedBy>
  <cp:revision>25</cp:revision>
  <dcterms:created xsi:type="dcterms:W3CDTF">2012-02-27T10:33:00Z</dcterms:created>
  <dcterms:modified xsi:type="dcterms:W3CDTF">2024-08-03T07:06:28Z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5B50F2E58C18427B8DE904E8B86F548E</vt:lpwstr>
  </property>
  <property fmtid="{D5CDD505-2E9C-101B-9397-08002B2CF9AE}" pid="3" name="KSOProductBuildVer">
    <vt:lpwstr>1033-11.2.0.11537</vt:lpwstr>
  </property>
</Properties>
</file>